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A5948-7E17-4159-8B58-5A07EC96CDD9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65886-AE21-47A1-B839-B80662733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Use Photo Story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For Windows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Begin: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“Begin a story”</a:t>
            </a:r>
          </a:p>
          <a:p>
            <a:r>
              <a:rPr lang="en-US" dirty="0" smtClean="0"/>
              <a:t>Then click on the next project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will you get your pictures?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Some ideas:</a:t>
            </a:r>
          </a:p>
          <a:p>
            <a:r>
              <a:rPr lang="en-US" dirty="0" smtClean="0"/>
              <a:t>Google images are copyrighted and cannot be used in Photo Story 3</a:t>
            </a:r>
          </a:p>
          <a:p>
            <a:r>
              <a:rPr lang="en-US" dirty="0" smtClean="0"/>
              <a:t>Create a folder on My Documents and call it pictures</a:t>
            </a:r>
          </a:p>
          <a:p>
            <a:r>
              <a:rPr lang="en-US" dirty="0" smtClean="0"/>
              <a:t>Download the pictures from the web into these folders first</a:t>
            </a:r>
          </a:p>
          <a:p>
            <a:pPr lvl="1"/>
            <a:r>
              <a:rPr lang="en-US" dirty="0" smtClean="0"/>
              <a:t>Clip Art in Word or PowerPoint</a:t>
            </a:r>
          </a:p>
          <a:p>
            <a:pPr lvl="1"/>
            <a:r>
              <a:rPr lang="en-US" dirty="0" smtClean="0"/>
              <a:t>From home pictures on your computer</a:t>
            </a:r>
          </a:p>
          <a:p>
            <a:pPr lvl="1"/>
            <a:r>
              <a:rPr lang="en-US" dirty="0" smtClean="0"/>
              <a:t>Free picture web sites:</a:t>
            </a:r>
          </a:p>
          <a:p>
            <a:pPr lvl="2"/>
            <a:r>
              <a:rPr lang="en-US" dirty="0" smtClean="0"/>
              <a:t>Pics4Learning.com</a:t>
            </a:r>
          </a:p>
          <a:p>
            <a:pPr lvl="2"/>
            <a:r>
              <a:rPr lang="en-US" dirty="0" smtClean="0"/>
              <a:t>Discoveryeducation.com/clipart/</a:t>
            </a:r>
          </a:p>
          <a:p>
            <a:pPr lvl="2"/>
            <a:r>
              <a:rPr lang="en-US" dirty="0" smtClean="0"/>
              <a:t>Government web sites: NASA, Weather.com</a:t>
            </a:r>
          </a:p>
          <a:p>
            <a:pPr lvl="2"/>
            <a:r>
              <a:rPr lang="en-US" dirty="0" smtClean="0"/>
              <a:t>FreeFoto.com</a:t>
            </a:r>
          </a:p>
          <a:p>
            <a:pPr lvl="2"/>
            <a:r>
              <a:rPr lang="en-US" dirty="0" smtClean="0"/>
              <a:t>Fema.gov</a:t>
            </a:r>
            <a:endParaRPr lang="en-US" dirty="0"/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Importing 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on the import pictures button</a:t>
            </a:r>
          </a:p>
          <a:p>
            <a:r>
              <a:rPr lang="en-US" dirty="0" smtClean="0"/>
              <a:t>Decide where your pictures are stored on your hard drive</a:t>
            </a:r>
          </a:p>
          <a:p>
            <a:r>
              <a:rPr lang="en-US" dirty="0" smtClean="0"/>
              <a:t>Click on the picture, and then open and it will appear on the bottom of your screen</a:t>
            </a:r>
          </a:p>
          <a:p>
            <a:r>
              <a:rPr lang="en-US" dirty="0" smtClean="0"/>
              <a:t>Continue until you have all of your pictures on the bottom</a:t>
            </a:r>
          </a:p>
          <a:p>
            <a:r>
              <a:rPr lang="en-US" dirty="0" smtClean="0"/>
              <a:t>Then click on the next button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TV box, click on the first picture and add text</a:t>
            </a:r>
          </a:p>
          <a:p>
            <a:r>
              <a:rPr lang="en-US" dirty="0" smtClean="0"/>
              <a:t>Decide on the color, font and placement</a:t>
            </a:r>
          </a:p>
          <a:p>
            <a:r>
              <a:rPr lang="en-US" dirty="0" smtClean="0"/>
              <a:t>When you have the text the way you want, click on the bottom right button on the TV screen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r>
              <a:rPr lang="en-US" b="1" u="sng" dirty="0" smtClean="0"/>
              <a:t>After</a:t>
            </a:r>
            <a:r>
              <a:rPr lang="en-US" b="1" i="1" dirty="0" smtClean="0"/>
              <a:t> </a:t>
            </a:r>
            <a:r>
              <a:rPr lang="en-US" dirty="0" smtClean="0"/>
              <a:t>you have the text on ALL of your slides, click on the Custom Motion button</a:t>
            </a:r>
          </a:p>
          <a:p>
            <a:r>
              <a:rPr lang="en-US" dirty="0" smtClean="0"/>
              <a:t>On the top of the screen, click on specify start and end position motion</a:t>
            </a:r>
          </a:p>
          <a:p>
            <a:r>
              <a:rPr lang="en-US" dirty="0" smtClean="0"/>
              <a:t>Move cursor over pictures to determine how you want the picture to fade in and out</a:t>
            </a:r>
          </a:p>
          <a:p>
            <a:r>
              <a:rPr lang="en-US" dirty="0" smtClean="0"/>
              <a:t>Set the time: allow enough time for the reader to read the text</a:t>
            </a:r>
          </a:p>
          <a:p>
            <a:r>
              <a:rPr lang="en-US" dirty="0" smtClean="0"/>
              <a:t>Click save, close and then next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Creating </a:t>
            </a:r>
            <a:r>
              <a:rPr lang="en-US" dirty="0" smtClean="0"/>
              <a:t>music: choose the:</a:t>
            </a:r>
          </a:p>
          <a:p>
            <a:pPr lvl="1"/>
            <a:r>
              <a:rPr lang="en-US" dirty="0" smtClean="0"/>
              <a:t>Genre, style, band and mood</a:t>
            </a:r>
          </a:p>
          <a:p>
            <a:pPr lvl="1"/>
            <a:r>
              <a:rPr lang="en-US" dirty="0" smtClean="0"/>
              <a:t>Click the play button to make sure you like it</a:t>
            </a:r>
          </a:p>
          <a:p>
            <a:pPr lvl="1"/>
            <a:r>
              <a:rPr lang="en-US" dirty="0" smtClean="0"/>
              <a:t>Then press  OK</a:t>
            </a:r>
          </a:p>
          <a:p>
            <a:r>
              <a:rPr lang="en-US" dirty="0" smtClean="0"/>
              <a:t>Selecting music</a:t>
            </a:r>
          </a:p>
          <a:p>
            <a:pPr lvl="1"/>
            <a:r>
              <a:rPr lang="en-US" dirty="0" smtClean="0"/>
              <a:t>Decide where your music is stored</a:t>
            </a:r>
          </a:p>
          <a:p>
            <a:pPr lvl="1"/>
            <a:r>
              <a:rPr lang="en-US" dirty="0" smtClean="0"/>
              <a:t>Click on song, open next</a:t>
            </a:r>
          </a:p>
          <a:p>
            <a:r>
              <a:rPr lang="en-US" dirty="0" smtClean="0"/>
              <a:t>Feel free to preview any time you want to see your show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What do you want to do with your story?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click on the save project button…decide what you will call your movie and save it to the H drive (your # and </a:t>
            </a:r>
            <a:r>
              <a:rPr lang="en-US" dirty="0" err="1" smtClean="0"/>
              <a:t>Kiva</a:t>
            </a:r>
            <a:r>
              <a:rPr lang="en-US" dirty="0" smtClean="0"/>
              <a:t> 1)</a:t>
            </a:r>
          </a:p>
          <a:p>
            <a:r>
              <a:rPr lang="en-US" dirty="0" smtClean="0"/>
              <a:t>Then highlight save your story on the computer</a:t>
            </a:r>
          </a:p>
          <a:p>
            <a:r>
              <a:rPr lang="en-US" dirty="0" smtClean="0"/>
              <a:t>Then next…it will take some time for your story to be created</a:t>
            </a:r>
          </a:p>
          <a:p>
            <a:r>
              <a:rPr lang="en-US" dirty="0" smtClean="0"/>
              <a:t>Then view </a:t>
            </a:r>
            <a:r>
              <a:rPr lang="en-US" smtClean="0"/>
              <a:t>your story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377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How to Use Photo Story 3</vt:lpstr>
      <vt:lpstr>To Begin:</vt:lpstr>
      <vt:lpstr>Where will you get your pictures?</vt:lpstr>
      <vt:lpstr>Importing Pictures</vt:lpstr>
      <vt:lpstr>Adding Text</vt:lpstr>
      <vt:lpstr>Adding Motion</vt:lpstr>
      <vt:lpstr>Adding Music</vt:lpstr>
      <vt:lpstr>What do you want to do with your story?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Photo Story 3</dc:title>
  <dc:creator>CSCHNEID</dc:creator>
  <cp:lastModifiedBy>CSCHNEID</cp:lastModifiedBy>
  <cp:revision>10</cp:revision>
  <dcterms:created xsi:type="dcterms:W3CDTF">2010-06-24T16:01:27Z</dcterms:created>
  <dcterms:modified xsi:type="dcterms:W3CDTF">2010-06-24T17:01:19Z</dcterms:modified>
</cp:coreProperties>
</file>